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acifico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acific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1cf489b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1cf489b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2304e11b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2304e11b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2304e11b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2304e11b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39148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39148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139148e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139148e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139148e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139148e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139148e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139148e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139148e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139148e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1241e991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1241e99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12e528a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12e528a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241e991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241e99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1241e99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1241e99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1241e99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1241e99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1241e991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1241e991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1241e99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1241e99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1241e991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1241e991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241e991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241e991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241e991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241e991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241e99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1241e99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2304e1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2304e1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304e11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2304e11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304e11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304e11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304e11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2304e11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17db26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217db2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1241e991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1241e99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1241e991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1241e991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7525" y="4604388"/>
            <a:ext cx="2352800" cy="4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571687" y="4568874"/>
            <a:ext cx="2515488" cy="4879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76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57975" y="109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Based Recommendation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538275" y="1076550"/>
            <a:ext cx="5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pick a song from the dataset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000" y="1601950"/>
            <a:ext cx="3595575" cy="23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6432538" y="1201750"/>
            <a:ext cx="10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9150"/>
            <a:ext cx="4615075" cy="22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57975" y="109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Based Recommendation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538275" y="1076550"/>
            <a:ext cx="5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pick another random song and recommend again: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850" y="1794225"/>
            <a:ext cx="5391150" cy="25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5900163" y="1394025"/>
            <a:ext cx="10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4225"/>
            <a:ext cx="3295650" cy="23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80100" y="266000"/>
            <a:ext cx="85206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 BASED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RECOMMENDER SYSTEMS( OLD SCHOOL METHOD)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00" y="1621050"/>
            <a:ext cx="5487775" cy="32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5" y="405300"/>
            <a:ext cx="6344000" cy="43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11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50" y="396175"/>
            <a:ext cx="7914449" cy="40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350"/>
            <a:ext cx="8839202" cy="394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2143025"/>
            <a:ext cx="85206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COLLABORATIVE FILTERING RECOMMENDER SYSTEMS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Approach 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GB">
                <a:solidFill>
                  <a:schemeClr val="dk1"/>
                </a:solidFill>
              </a:rPr>
              <a:t>User Based Collaborative Filtering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GB">
                <a:solidFill>
                  <a:schemeClr val="dk1"/>
                </a:solidFill>
              </a:rPr>
              <a:t>Item Based Collaborative Filtering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44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MUSIC RECOMMENDER SYSTEM</a:t>
            </a:r>
            <a:endParaRPr sz="4000"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BATCH 16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23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0" y="143325"/>
            <a:ext cx="5608624" cy="480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4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734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11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26824" cy="52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325" y="859850"/>
            <a:ext cx="4468425" cy="30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1030800" y="2089263"/>
            <a:ext cx="354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CC0000"/>
                </a:solidFill>
              </a:rPr>
              <a:t>THANK YOU</a:t>
            </a:r>
            <a:endParaRPr sz="4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4476" l="0" r="0" t="21889"/>
          <a:stretch/>
        </p:blipFill>
        <p:spPr>
          <a:xfrm>
            <a:off x="0" y="-45325"/>
            <a:ext cx="9144000" cy="45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1263" l="0" r="0" t="17267"/>
          <a:stretch/>
        </p:blipFill>
        <p:spPr>
          <a:xfrm>
            <a:off x="152400" y="215250"/>
            <a:ext cx="8991600" cy="43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5" y="824775"/>
            <a:ext cx="57245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73875" y="158600"/>
            <a:ext cx="863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rgbClr val="CC0000"/>
                </a:solidFill>
              </a:rPr>
              <a:t>         </a:t>
            </a:r>
            <a:r>
              <a:rPr lang="en-GB" sz="2600">
                <a:solidFill>
                  <a:srgbClr val="CC0000"/>
                </a:solidFill>
              </a:rPr>
              <a:t>CLUSTERING ON ARTIST DATA</a:t>
            </a: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50" y="990775"/>
            <a:ext cx="572452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87150" y="328550"/>
            <a:ext cx="865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CC0000"/>
                </a:solidFill>
              </a:rPr>
              <a:t>CLUSTERING ON USER DATA</a:t>
            </a:r>
            <a:endParaRPr sz="2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14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BASED RECOMMENDATION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57975" y="109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Based Recommendation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758" y="1620675"/>
            <a:ext cx="3319317" cy="20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282025" y="1128075"/>
            <a:ext cx="50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acifico"/>
                <a:ea typeface="Pacifico"/>
                <a:cs typeface="Pacifico"/>
                <a:sym typeface="Pacifico"/>
              </a:rPr>
              <a:t>Approach : Keyword Matching</a:t>
            </a:r>
            <a:endParaRPr sz="2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18325" y="2033475"/>
            <a:ext cx="503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Content-based systems: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it will recommend anything similar to an item the user has liked/listen to before.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